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4" r:id="rId4"/>
    <p:sldId id="1147" r:id="rId5"/>
    <p:sldId id="1148" r:id="rId6"/>
    <p:sldId id="1149" r:id="rId7"/>
    <p:sldId id="1145" r:id="rId8"/>
    <p:sldId id="1150" r:id="rId9"/>
    <p:sldId id="1151" r:id="rId10"/>
    <p:sldId id="1152" r:id="rId11"/>
    <p:sldId id="1146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4130340"/>
            <a:ext cx="11485848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487863" algn="l"/>
                <a:tab pos="9861550" algn="l"/>
              </a:tabLs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考查动词不定式。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important to do </a:t>
            </a:r>
            <a:r>
              <a:rPr lang="en-US" altLang="zh-CN" sz="2200" b="1" u="wavy" dirty="0" err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很重要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。句意为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相信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	</a:t>
            </a:r>
            <a:r>
              <a:rPr lang="zh-CN" altLang="zh-CN" sz="22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结构解析 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作为形式主语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不表示实际执行动作的人或物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表示重要性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为真正的主语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强调动作的执行。</a:t>
            </a:r>
            <a:endParaRPr lang="zh-CN" altLang="zh-CN" sz="22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要将越剧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和当今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世界联系起来讲述故事是很重要的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但仍需要遵循传统的中国戏剧技巧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use.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83364"/>
            <a:ext cx="11485848" cy="358290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Lijun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alone in bringing Yue Opera back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Bai Hua has also played a big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2023, their show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success, attracting young people and selling out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tickets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Weitao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 Yue Opera artist, this success did not happen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overnight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that many people have worked hard for 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keep Yue Opera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alive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believes it is important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Yue Opera to tell stories that connect with today’s world but still follow the traditional skills of Chinese opera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07574" y="2690180"/>
            <a:ext cx="88197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to use</a:t>
            </a:r>
            <a:endParaRPr lang="zh-CN" altLang="en-US" sz="2200" dirty="0"/>
          </a:p>
        </p:txBody>
      </p:sp>
      <p:pic>
        <p:nvPicPr>
          <p:cNvPr id="6" name="箭头右.eps" descr="id:21474897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9022" y="4634396"/>
            <a:ext cx="466725" cy="36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07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为动词的现在分词形式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要用副词修饰。此处意为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由于这些努力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越剧已经有了飞速发展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rapidly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84997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 these efforts, Yue Opera is growing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rapid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are choosing to study it, which shows that old traditions can still shine in modern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67414" y="1922321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rapidly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介绍了小百花艺术团青年越剧演员家陈丽君勤学苦练多年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希望将越剧艺术发扬光大的故事。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96" y="1556792"/>
            <a:ext cx="10801618" cy="122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30908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考查被动语态。被动语态结构为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＋过去分词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表示一般现在时。句意为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但是现今越剧被全中国的年轻人所热爱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loved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8293" y="193897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Yue Opera used to be a local Zhejiang art form enjoyed by the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 it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young people all over China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6061" y="2590374"/>
            <a:ext cx="1167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is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loved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0366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349489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考查比较级。句中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“wider”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提示此处要用比较级。句意为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演员陈丽君已经把越剧搬上了一个比以前更为宽广的舞台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Actress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Lijun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brought it onto a wider stage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new performance, she used both singing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dancing, which surprised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more people to see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 and exciting it can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hopes parents will encourage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to learn about it and keep the tradition alive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27454" y="836712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than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9310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3494897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考查连词。此处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both...and 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者都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她使用歌唱与舞蹈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类似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表达还有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neither...nor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既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也不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b="1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either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...or...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Actress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Lijun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brought it onto a wider stage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new performance, she used both singing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dancing, which surprised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more people to see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 and exciting it can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hopes parents will encourage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to learn about it and keep the tradition alive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62979" y="1387644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and</a:t>
            </a:r>
            <a:endParaRPr lang="zh-CN" altLang="en-US" sz="2400" dirty="0"/>
          </a:p>
        </p:txBody>
      </p:sp>
      <p:pic>
        <p:nvPicPr>
          <p:cNvPr id="5" name="箭头左.eps" descr="id:2147489781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3790950" y="4069611"/>
            <a:ext cx="570790" cy="348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39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559" y="458044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考查代词。此处句意为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她希望父母能够鼓励他们的孩子学习越剧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并让传统得以传承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349489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考查副词。此处句意为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她想要让更多的人看到越剧能有多么优美、多么激动人心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Actress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Lijun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brought it onto a wider stage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new performance, she used both singing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dancing, which surprised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more people to see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 and exciting it can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hopes parents will encourage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to learn about it and keep the tradition alive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11030" y="1911406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how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3862958" y="2484197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their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133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46084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考查动词的时态。句中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“2023”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年为过去的时间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表一般过去时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谓语动词要用过去式。此处意为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“2023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《新龙门客栈》的演出取得了极大的成功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Lijun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alone in bringing Yue Opera back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Bai Hua has also played a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2023, their show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success, attracting young people and selling 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tickets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Weitao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 Yue Opera artist, this success did not happen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overnight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that many people have worked hard for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keep Yue Opera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believes it is important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Yue Opera to tell stories that connect with today’s world but still follow the traditional skills of Chinese opera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63558" y="1412776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was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46084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考查冠词。此句中首次提及著名越剧艺术家茅威涛。此处意为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根据著名越剧艺术家茅威涛所言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这次的成功不是一蹴而就的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Lijun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alone in bringing Yue Opera back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Bai Hua has also played a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2023, their show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success, attracting young people and selling 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tickets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Weitao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 Yue Opera artist, this success did not happen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overnight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that many people have worked hard for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keep Yue Opera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believes it is important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Yue Opera to tell stories that connect with today’s world but still follow the traditional skills of Chinese opera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6654" y="246540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8017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46084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考查可数名词的复数。此处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为可数名词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前面没有其他冠词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应用复数形式。句意为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许多人辛勤努力工作数年来传承越剧文化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years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Lijun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alone in bringing Yue Opera back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Bai Hua has also played a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2023, their show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success, attracting young people and selling 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tickets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Weitao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 Yue Opera artist, this success did not happen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overnight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that many people have worked hard for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keep Yue Opera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believes it is important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Yue Opera to tell stories that connect with today’s world but still follow the traditional skills of Chinese opera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35166" y="2989127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years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8377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612</Words>
  <Application>Microsoft Office PowerPoint</Application>
  <PresentationFormat>自定义</PresentationFormat>
  <Paragraphs>40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2025-09-17T20:00:03Z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